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8288000" cy="10287000"/>
  <p:notesSz cx="6858000" cy="9144000"/>
  <p:embeddedFontLst>
    <p:embeddedFont>
      <p:font typeface="Cabin Sketch Bold" panose="020B0803050202020004" pitchFamily="34" charset="77"/>
      <p:regular r:id="rId14"/>
      <p:bold r:id="rId15"/>
    </p:embeddedFont>
    <p:embeddedFont>
      <p:font typeface="Canva Sans Bold" panose="020B0803030501040103" pitchFamily="34" charset="0"/>
      <p:regular r:id="rId16"/>
      <p:bold r:id="rId17"/>
    </p:embeddedFont>
    <p:embeddedFont>
      <p:font typeface="Courier New OS" panose="02070309020205020404" pitchFamily="49" charset="0"/>
      <p:regular r:id="rId18"/>
      <p:bold r:id="rId19"/>
      <p:italic r:id="rId20"/>
      <p:boldItalic r:id="rId21"/>
    </p:embeddedFont>
    <p:embeddedFont>
      <p:font typeface="Schoolbell" panose="020000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55707" y="2281344"/>
            <a:ext cx="6259138" cy="5724311"/>
          </a:xfrm>
          <a:custGeom>
            <a:avLst/>
            <a:gdLst/>
            <a:ahLst/>
            <a:cxnLst/>
            <a:rect l="l" t="t" r="r" b="b"/>
            <a:pathLst>
              <a:path w="6259138" h="5724311">
                <a:moveTo>
                  <a:pt x="0" y="0"/>
                </a:moveTo>
                <a:lnTo>
                  <a:pt x="6259137" y="0"/>
                </a:lnTo>
                <a:lnTo>
                  <a:pt x="6259137" y="5724312"/>
                </a:lnTo>
                <a:lnTo>
                  <a:pt x="0" y="572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2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066" y="1722870"/>
            <a:ext cx="13630424" cy="207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6"/>
              </a:lnSpc>
            </a:pPr>
            <a:r>
              <a:rPr lang="en-US" sz="61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8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End Project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22755"/>
            <a:ext cx="13349791" cy="760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Start story: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opening scene with choices (e.g., “Go left or right?”)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left: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new scene and more choices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right: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Different scene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Keep going for 3–5 choices deep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At the end: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ending based on what user chose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Use functions for each scene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568606" y="4517579"/>
            <a:ext cx="3619770" cy="2876072"/>
          </a:xfrm>
          <a:custGeom>
            <a:avLst/>
            <a:gdLst/>
            <a:ahLst/>
            <a:cxnLst/>
            <a:rect l="l" t="t" r="r" b="b"/>
            <a:pathLst>
              <a:path w="3619770" h="2876072">
                <a:moveTo>
                  <a:pt x="0" y="0"/>
                </a:moveTo>
                <a:lnTo>
                  <a:pt x="3619770" y="0"/>
                </a:lnTo>
                <a:lnTo>
                  <a:pt x="3619770" y="2876072"/>
                </a:lnTo>
                <a:lnTo>
                  <a:pt x="0" y="2876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77147" y="583406"/>
            <a:ext cx="16788135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5: 🧙‍♂️ Choose Your Adventure – Be the Hero!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9933" y="3810113"/>
            <a:ext cx="16788135" cy="138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7: Any thing else you want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87495" y="2558005"/>
            <a:ext cx="3513010" cy="4114800"/>
          </a:xfrm>
          <a:custGeom>
            <a:avLst/>
            <a:gdLst/>
            <a:ahLst/>
            <a:cxnLst/>
            <a:rect l="l" t="t" r="r" b="b"/>
            <a:pathLst>
              <a:path w="3513010" h="4114800">
                <a:moveTo>
                  <a:pt x="0" y="0"/>
                </a:moveTo>
                <a:lnTo>
                  <a:pt x="3513010" y="0"/>
                </a:lnTo>
                <a:lnTo>
                  <a:pt x="3513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Libraries - Using Functions written by others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Build an application from scratch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B33"/>
                </a:solidFill>
                <a:latin typeface="Schoolbell"/>
                <a:ea typeface="Schoolbell"/>
                <a:cs typeface="Schoolbell"/>
                <a:sym typeface="Schoolbell"/>
              </a:rPr>
              <a:t>Lesson 8: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B33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1109" y="1733023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22120" y="3086100"/>
            <a:ext cx="4812632" cy="4114800"/>
          </a:xfrm>
          <a:custGeom>
            <a:avLst/>
            <a:gdLst/>
            <a:ahLst/>
            <a:cxnLst/>
            <a:rect l="l" t="t" r="r" b="b"/>
            <a:pathLst>
              <a:path w="4812632" h="4114800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75268" y="3460114"/>
            <a:ext cx="8914492" cy="32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Presentations (5 min)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Certificates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Snacks</a:t>
            </a:r>
          </a:p>
          <a:p>
            <a:pPr marL="1014719" lvl="1" indent="-507360" algn="l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Gifts 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9564" y="529715"/>
            <a:ext cx="936887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End Party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411109" y="1733023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5022" y="2201337"/>
            <a:ext cx="16969920" cy="701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What You Can Do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Use anything we learned in class: print, variables, if/else, loops, lists, functions, libraries, and file saving. Feel free to use anything else.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Get help from your parents.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Search Google or use YouTube tutorials for help.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Take inspiration from other code, but write your own version.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Add cool new features, as you wish.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❌ What You Cannot Do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❌ No use of AI tools (like ChatGPT or Copilot).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❌ Don't copy full code without understanding it.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🎯 Presentation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You will do a 5-minute demo of your project in Class 8.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Show how your program works and explain what parts you built.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Be proud — even a small working project is awesome!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59564" y="529715"/>
            <a:ext cx="9368871" cy="12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Rules for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660234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98671" y="373389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Some Ideas</a:t>
            </a:r>
          </a:p>
        </p:txBody>
      </p:sp>
      <p:graphicFrame>
        <p:nvGraphicFramePr>
          <p:cNvPr id="5" name="Object 5"/>
          <p:cNvGraphicFramePr/>
          <p:nvPr/>
        </p:nvGraphicFramePr>
        <p:xfrm>
          <a:off x="1699991" y="2640846"/>
          <a:ext cx="37719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4521200" imgH="3263900" progId="Excel.Sheet.12">
                  <p:embed/>
                </p:oleObj>
              </mc:Choice>
              <mc:Fallback>
                <p:oleObj name="Worksheet" r:id="rId5" imgW="4521200" imgH="3263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9991" y="2640846"/>
                        <a:ext cx="37719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22755"/>
            <a:ext cx="10192934" cy="760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When the app starts: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menu: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1. Add new pet note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2. View all pet notes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3. Exit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1: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pet name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what they did today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Save answer to a file with today’s date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2: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Read and show all notes from the file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Repeat until user chooses to exit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 rot="409550">
            <a:off x="13302495" y="5554620"/>
            <a:ext cx="3464683" cy="1875302"/>
          </a:xfrm>
          <a:custGeom>
            <a:avLst/>
            <a:gdLst/>
            <a:ahLst/>
            <a:cxnLst/>
            <a:rect l="l" t="t" r="r" b="b"/>
            <a:pathLst>
              <a:path w="3464683" h="1875302">
                <a:moveTo>
                  <a:pt x="0" y="0"/>
                </a:moveTo>
                <a:lnTo>
                  <a:pt x="3464683" y="0"/>
                </a:lnTo>
                <a:lnTo>
                  <a:pt x="3464683" y="1875301"/>
                </a:lnTo>
                <a:lnTo>
                  <a:pt x="0" y="187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01586" y="3460889"/>
            <a:ext cx="2266501" cy="4168278"/>
          </a:xfrm>
          <a:custGeom>
            <a:avLst/>
            <a:gdLst/>
            <a:ahLst/>
            <a:cxnLst/>
            <a:rect l="l" t="t" r="r" b="b"/>
            <a:pathLst>
              <a:path w="2266501" h="4168278">
                <a:moveTo>
                  <a:pt x="0" y="0"/>
                </a:moveTo>
                <a:lnTo>
                  <a:pt x="2266501" y="0"/>
                </a:lnTo>
                <a:lnTo>
                  <a:pt x="2266501" y="4168278"/>
                </a:lnTo>
                <a:lnTo>
                  <a:pt x="0" y="4168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77147" y="583406"/>
            <a:ext cx="16788135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1: Pet Logger – Track What Your Pet Did Today!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27974" y="3224425"/>
            <a:ext cx="3745095" cy="4237732"/>
          </a:xfrm>
          <a:custGeom>
            <a:avLst/>
            <a:gdLst/>
            <a:ahLst/>
            <a:cxnLst/>
            <a:rect l="l" t="t" r="r" b="b"/>
            <a:pathLst>
              <a:path w="3745095" h="4237732">
                <a:moveTo>
                  <a:pt x="0" y="0"/>
                </a:moveTo>
                <a:lnTo>
                  <a:pt x="3745096" y="0"/>
                </a:lnTo>
                <a:lnTo>
                  <a:pt x="3745096" y="4237732"/>
                </a:lnTo>
                <a:lnTo>
                  <a:pt x="0" y="4237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77147" y="583406"/>
            <a:ext cx="16788135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2: Pizza Order – Make Your Dream Pizza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22755"/>
            <a:ext cx="10192934" cy="760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Start the program: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Say welcome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What size pizza? (Small / Medium / Large)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What toppings do you want? (Choose from list)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When done: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order summary: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Size and all toppings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Total price (make up any rules)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Do you want to order again or exit?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Repeat as needed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122755"/>
            <a:ext cx="10192934" cy="713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Start the game: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Set score = 0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Repeat 5 times: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Make a random math question (like 3 x 7)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it and ask user to answer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answer is right: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Add 1 to score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Say it’s wrong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After 5 questions: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final score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Save score and date to a file (optional)</a:t>
            </a:r>
          </a:p>
        </p:txBody>
      </p:sp>
      <p:sp>
        <p:nvSpPr>
          <p:cNvPr id="5" name="Freeform 5"/>
          <p:cNvSpPr/>
          <p:nvPr/>
        </p:nvSpPr>
        <p:spPr>
          <a:xfrm>
            <a:off x="11921506" y="2795814"/>
            <a:ext cx="4750130" cy="4114800"/>
          </a:xfrm>
          <a:custGeom>
            <a:avLst/>
            <a:gdLst/>
            <a:ahLst/>
            <a:cxnLst/>
            <a:rect l="l" t="t" r="r" b="b"/>
            <a:pathLst>
              <a:path w="4750130" h="4114800">
                <a:moveTo>
                  <a:pt x="0" y="0"/>
                </a:moveTo>
                <a:lnTo>
                  <a:pt x="4750130" y="0"/>
                </a:lnTo>
                <a:lnTo>
                  <a:pt x="47501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77147" y="583406"/>
            <a:ext cx="16788135" cy="87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1"/>
              </a:lnSpc>
            </a:pPr>
            <a:r>
              <a:rPr lang="en-US" sz="5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3: 🧠 Math Quiz – Can You Get All Answers Right?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758138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421427" y="2774373"/>
            <a:ext cx="5034997" cy="3354567"/>
          </a:xfrm>
          <a:custGeom>
            <a:avLst/>
            <a:gdLst/>
            <a:ahLst/>
            <a:cxnLst/>
            <a:rect l="l" t="t" r="r" b="b"/>
            <a:pathLst>
              <a:path w="5034997" h="3354567">
                <a:moveTo>
                  <a:pt x="0" y="0"/>
                </a:moveTo>
                <a:lnTo>
                  <a:pt x="5034998" y="0"/>
                </a:lnTo>
                <a:lnTo>
                  <a:pt x="5034998" y="3354567"/>
                </a:lnTo>
                <a:lnTo>
                  <a:pt x="0" y="3354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122755"/>
            <a:ext cx="10192934" cy="808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Show menu: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1. Add a birthday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2. View saved birthdays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3. Exit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1: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name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birthday (date)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Save it to a file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user chooses 2: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Read and show all saved birthdays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Bonus:</a:t>
            </a:r>
          </a:p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how many days left until next birthday</a:t>
            </a: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3780"/>
              </a:lnSpc>
            </a:pPr>
            <a:endParaRPr lang="en-US" sz="27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6" name="Freeform 6"/>
          <p:cNvSpPr/>
          <p:nvPr/>
        </p:nvSpPr>
        <p:spPr>
          <a:xfrm rot="-3106443" flipV="1">
            <a:off x="9501766" y="6903362"/>
            <a:ext cx="2478764" cy="1385009"/>
          </a:xfrm>
          <a:custGeom>
            <a:avLst/>
            <a:gdLst/>
            <a:ahLst/>
            <a:cxnLst/>
            <a:rect l="l" t="t" r="r" b="b"/>
            <a:pathLst>
              <a:path w="2478764" h="1385009">
                <a:moveTo>
                  <a:pt x="0" y="1385010"/>
                </a:moveTo>
                <a:lnTo>
                  <a:pt x="2478764" y="1385010"/>
                </a:lnTo>
                <a:lnTo>
                  <a:pt x="2478764" y="0"/>
                </a:lnTo>
                <a:lnTo>
                  <a:pt x="0" y="0"/>
                </a:lnTo>
                <a:lnTo>
                  <a:pt x="0" y="138501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77147" y="583406"/>
            <a:ext cx="16788135" cy="91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1"/>
              </a:lnSpc>
            </a:pPr>
            <a:r>
              <a:rPr lang="en-US" sz="53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💡 Idea 4: 🎉 Birthday Reminder – Never Forget Again!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70785" y="7359171"/>
            <a:ext cx="3661631" cy="883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547" b="1">
                <a:solidFill>
                  <a:srgbClr val="FFFB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Make it fun by telling time left in seconds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Macintosh PowerPoint</Application>
  <PresentationFormat>Custom</PresentationFormat>
  <Paragraphs>119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Cabin Sketch Bold</vt:lpstr>
      <vt:lpstr>Canva Sans Bold</vt:lpstr>
      <vt:lpstr>Calibri</vt:lpstr>
      <vt:lpstr>Schoolbell</vt:lpstr>
      <vt:lpstr>Courier New OS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class8</dc:title>
  <cp:lastModifiedBy>ASIM MUNAWAR</cp:lastModifiedBy>
  <cp:revision>2</cp:revision>
  <dcterms:created xsi:type="dcterms:W3CDTF">2006-08-16T00:00:00Z</dcterms:created>
  <dcterms:modified xsi:type="dcterms:W3CDTF">2025-07-23T14:17:59Z</dcterms:modified>
  <dc:identifier>DAGtndfl2N8</dc:identifier>
</cp:coreProperties>
</file>